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6" r:id="rId8"/>
    <p:sldId id="262" r:id="rId9"/>
    <p:sldId id="264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4C41FB-9488-4435-9B69-A278C182D92D}" type="datetimeFigureOut">
              <a:rPr lang="cs-CZ" smtClean="0"/>
              <a:t>11.4.2017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37010-F5F5-4AAE-B79A-5A01B1CA63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4C41FB-9488-4435-9B69-A278C182D92D}" type="datetimeFigureOut">
              <a:rPr lang="cs-CZ" smtClean="0"/>
              <a:t>11.4.2017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37010-F5F5-4AAE-B79A-5A01B1CA63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4C41FB-9488-4435-9B69-A278C182D92D}" type="datetimeFigureOut">
              <a:rPr lang="cs-CZ" smtClean="0"/>
              <a:t>11.4.2017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37010-F5F5-4AAE-B79A-5A01B1CA63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4C41FB-9488-4435-9B69-A278C182D92D}" type="datetimeFigureOut">
              <a:rPr lang="cs-CZ" smtClean="0"/>
              <a:t>11.4.2017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37010-F5F5-4AAE-B79A-5A01B1CA63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4C41FB-9488-4435-9B69-A278C182D92D}" type="datetimeFigureOut">
              <a:rPr lang="cs-CZ" smtClean="0"/>
              <a:t>11.4.2017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37010-F5F5-4AAE-B79A-5A01B1CA63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4C41FB-9488-4435-9B69-A278C182D92D}" type="datetimeFigureOut">
              <a:rPr lang="cs-CZ" smtClean="0"/>
              <a:t>11.4.2017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37010-F5F5-4AAE-B79A-5A01B1CA63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4C41FB-9488-4435-9B69-A278C182D92D}" type="datetimeFigureOut">
              <a:rPr lang="cs-CZ" smtClean="0"/>
              <a:t>11.4.2017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37010-F5F5-4AAE-B79A-5A01B1CA631A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4C41FB-9488-4435-9B69-A278C182D92D}" type="datetimeFigureOut">
              <a:rPr lang="cs-CZ" smtClean="0"/>
              <a:t>11.4.2017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37010-F5F5-4AAE-B79A-5A01B1CA63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4C41FB-9488-4435-9B69-A278C182D92D}" type="datetimeFigureOut">
              <a:rPr lang="cs-CZ" smtClean="0"/>
              <a:t>11.4.2017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37010-F5F5-4AAE-B79A-5A01B1CA63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4C41FB-9488-4435-9B69-A278C182D92D}" type="datetimeFigureOut">
              <a:rPr lang="cs-CZ" smtClean="0"/>
              <a:t>11.4.2017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37010-F5F5-4AAE-B79A-5A01B1CA63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4C41FB-9488-4435-9B69-A278C182D92D}" type="datetimeFigureOut">
              <a:rPr lang="cs-CZ" smtClean="0"/>
              <a:t>11.4.2017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737010-F5F5-4AAE-B79A-5A01B1CA63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F4C41FB-9488-4435-9B69-A278C182D92D}" type="datetimeFigureOut">
              <a:rPr lang="cs-CZ" smtClean="0"/>
              <a:t>11.4.2017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9737010-F5F5-4AAE-B79A-5A01B1CA631A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nihovnahk.cz/bez-barier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75656" y="1556792"/>
            <a:ext cx="7406640" cy="2336280"/>
          </a:xfrm>
        </p:spPr>
        <p:txBody>
          <a:bodyPr>
            <a:noAutofit/>
          </a:bodyPr>
          <a:lstStyle/>
          <a:p>
            <a:r>
              <a:rPr lang="cs-CZ" sz="5000" dirty="0" smtClean="0"/>
              <a:t>Bezbariérová </a:t>
            </a:r>
            <a:br>
              <a:rPr lang="cs-CZ" sz="5000" dirty="0" smtClean="0"/>
            </a:br>
            <a:r>
              <a:rPr lang="cs-CZ" sz="5000" dirty="0" smtClean="0"/>
              <a:t>Knihovna města Hradce Králové </a:t>
            </a:r>
            <a:endParaRPr lang="cs-CZ" sz="5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509120"/>
            <a:ext cx="7406640" cy="1752600"/>
          </a:xfrm>
        </p:spPr>
        <p:txBody>
          <a:bodyPr/>
          <a:lstStyle/>
          <a:p>
            <a:pPr algn="r"/>
            <a:endParaRPr lang="cs-CZ" dirty="0" smtClean="0"/>
          </a:p>
          <a:p>
            <a:pPr algn="r"/>
            <a:endParaRPr lang="cs-CZ" dirty="0"/>
          </a:p>
          <a:p>
            <a:pPr algn="r"/>
            <a:r>
              <a:rPr lang="cs-CZ" sz="2200" dirty="0" smtClean="0"/>
              <a:t>Kateřina </a:t>
            </a:r>
            <a:r>
              <a:rPr lang="cs-CZ" sz="2200" dirty="0" smtClean="0"/>
              <a:t>Knytlová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237859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Úvod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Kde sídlíme</a:t>
            </a:r>
          </a:p>
          <a:p>
            <a:endParaRPr lang="cs-CZ" dirty="0"/>
          </a:p>
          <a:p>
            <a:r>
              <a:rPr lang="cs-CZ" dirty="0" smtClean="0"/>
              <a:t>KMHK - bezbariérové úpravy</a:t>
            </a:r>
          </a:p>
          <a:p>
            <a:endParaRPr lang="cs-CZ" dirty="0"/>
          </a:p>
          <a:p>
            <a:r>
              <a:rPr lang="cs-CZ" dirty="0" smtClean="0"/>
              <a:t>Zvuková knihovna pro nevidomé 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a slabozraké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671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sídlíme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340768"/>
            <a:ext cx="6480720" cy="5158726"/>
          </a:xfrm>
        </p:spPr>
      </p:pic>
    </p:spTree>
    <p:extLst>
      <p:ext uri="{BB962C8B-B14F-4D97-AF65-F5344CB8AC3E}">
        <p14:creationId xmlns:p14="http://schemas.microsoft.com/office/powerpoint/2010/main" val="3147994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KMHK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d roku 2013 sídlíme ve Wonkově ulici, </a:t>
            </a:r>
            <a:r>
              <a:rPr lang="cs-CZ" dirty="0" smtClean="0"/>
              <a:t>   v </a:t>
            </a:r>
            <a:r>
              <a:rPr lang="cs-CZ" dirty="0" smtClean="0"/>
              <a:t>bývalé továrně Vertex 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(Centrum celoživotního vzdělávání)</a:t>
            </a:r>
          </a:p>
          <a:p>
            <a:pPr marL="82296" indent="0">
              <a:buNone/>
            </a:pPr>
            <a:endParaRPr lang="cs-CZ" dirty="0" smtClean="0"/>
          </a:p>
          <a:p>
            <a:r>
              <a:rPr lang="cs-CZ" dirty="0" smtClean="0"/>
              <a:t>+ 11 poboček po Hradci Králové </a:t>
            </a:r>
          </a:p>
          <a:p>
            <a:endParaRPr lang="cs-CZ" dirty="0"/>
          </a:p>
          <a:p>
            <a:r>
              <a:rPr lang="cs-CZ" dirty="0"/>
              <a:t>c</a:t>
            </a:r>
            <a:r>
              <a:rPr lang="cs-CZ" dirty="0" smtClean="0"/>
              <a:t>ertifikát Handicap </a:t>
            </a:r>
            <a:r>
              <a:rPr lang="cs-CZ" dirty="0" err="1" smtClean="0"/>
              <a:t>Friendly</a:t>
            </a:r>
            <a:r>
              <a:rPr lang="cs-CZ" dirty="0" smtClean="0"/>
              <a:t> pro oblast zrakového postižení (od r. 2016)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619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800" dirty="0" smtClean="0"/>
              <a:t>Centrum celoživotního vzdělávání 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Akustické hlasové majáčky nad vchodem do knihovny i v budově, umělé vodicí linie, přepážková indukční smyčka, plošina pro vozíčkáře, výtah</a:t>
            </a:r>
          </a:p>
          <a:p>
            <a:endParaRPr lang="cs-CZ" dirty="0"/>
          </a:p>
          <a:p>
            <a:r>
              <a:rPr lang="cs-CZ" dirty="0" smtClean="0"/>
              <a:t>štítky na zábradlích, štítky na dveřích, hmatová mapa 2. podlaží CCV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468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Služby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r</a:t>
            </a:r>
            <a:r>
              <a:rPr lang="cs-CZ" dirty="0" smtClean="0"/>
              <a:t>ozcestník Bez bariér (služby pro uživatele           s mentálním, tělesným, sluchovým                  a zrakovým postižením)</a:t>
            </a:r>
          </a:p>
          <a:p>
            <a:r>
              <a:rPr lang="cs-CZ" dirty="0" smtClean="0">
                <a:hlinkClick r:id="rId2"/>
              </a:rPr>
              <a:t>http://www.knihovnahk.cz/bez-barier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FriendlyVox</a:t>
            </a:r>
            <a:r>
              <a:rPr lang="cs-CZ" dirty="0" smtClean="0"/>
              <a:t>, Tichá linka</a:t>
            </a:r>
          </a:p>
          <a:p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obočka Slezské Předměstí (</a:t>
            </a:r>
            <a:r>
              <a:rPr lang="cs-CZ" dirty="0" err="1" smtClean="0"/>
              <a:t>lekotéka</a:t>
            </a:r>
            <a:r>
              <a:rPr lang="cs-CZ" dirty="0" smtClean="0"/>
              <a:t>)</a:t>
            </a:r>
          </a:p>
          <a:p>
            <a:pPr marL="82296" indent="0">
              <a:buNone/>
            </a:pPr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obočka Moravské Předměstí A (neslyšící)</a:t>
            </a:r>
          </a:p>
          <a:p>
            <a:pPr marL="82296" indent="0">
              <a:buNone/>
            </a:pPr>
            <a:r>
              <a:rPr lang="cs-CZ" dirty="0" smtClean="0"/>
              <a:t> </a:t>
            </a:r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494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Akustický hlasový majáček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700808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88391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Umělé vodicí linie a plány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622" y="1524000"/>
            <a:ext cx="3498056" cy="4664075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100" y="2484438"/>
            <a:ext cx="3657600" cy="2743199"/>
          </a:xfrm>
        </p:spPr>
      </p:pic>
    </p:spTree>
    <p:extLst>
      <p:ext uri="{BB962C8B-B14F-4D97-AF65-F5344CB8AC3E}">
        <p14:creationId xmlns:p14="http://schemas.microsoft.com/office/powerpoint/2010/main" val="214718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Štítky na zábradlí a dveřích </a:t>
            </a:r>
            <a:endParaRPr lang="cs-CZ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484784"/>
            <a:ext cx="3498056" cy="4664075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100" y="2484438"/>
            <a:ext cx="3657600" cy="2743199"/>
          </a:xfrm>
        </p:spPr>
      </p:pic>
    </p:spTree>
    <p:extLst>
      <p:ext uri="{BB962C8B-B14F-4D97-AF65-F5344CB8AC3E}">
        <p14:creationId xmlns:p14="http://schemas.microsoft.com/office/powerpoint/2010/main" val="360320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Hmatová mapa</a:t>
            </a:r>
            <a:endParaRPr lang="cs-CZ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348880"/>
            <a:ext cx="3657600" cy="2640329"/>
          </a:xfrm>
        </p:spPr>
      </p:pic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412776"/>
            <a:ext cx="3097951" cy="4664075"/>
          </a:xfrm>
        </p:spPr>
      </p:pic>
    </p:spTree>
    <p:extLst>
      <p:ext uri="{BB962C8B-B14F-4D97-AF65-F5344CB8AC3E}">
        <p14:creationId xmlns:p14="http://schemas.microsoft.com/office/powerpoint/2010/main" val="346157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Zvuková knihovna pro nevidomé a slabozraké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628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272014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Uživatelé zvukové knihovny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77 % uživatelů je starší 60 let</a:t>
            </a:r>
          </a:p>
          <a:p>
            <a:pPr marL="82296" indent="0">
              <a:buNone/>
            </a:pPr>
            <a:endParaRPr lang="cs-CZ" dirty="0" smtClean="0"/>
          </a:p>
          <a:p>
            <a:r>
              <a:rPr lang="cs-CZ" dirty="0"/>
              <a:t>m</a:t>
            </a:r>
            <a:r>
              <a:rPr lang="cs-CZ" dirty="0" smtClean="0"/>
              <a:t>uži a ženy (1/3 : 2/3)</a:t>
            </a:r>
          </a:p>
          <a:p>
            <a:pPr marL="82296" indent="0">
              <a:buNone/>
            </a:pPr>
            <a:r>
              <a:rPr lang="cs-CZ" dirty="0" smtClean="0"/>
              <a:t> </a:t>
            </a:r>
          </a:p>
          <a:p>
            <a:r>
              <a:rPr lang="cs-CZ" dirty="0"/>
              <a:t>t</a:t>
            </a:r>
            <a:r>
              <a:rPr lang="cs-CZ" dirty="0" smtClean="0"/>
              <a:t>echnické dovednosti</a:t>
            </a:r>
          </a:p>
          <a:p>
            <a:pPr marL="82296" indent="0">
              <a:buNone/>
            </a:pPr>
            <a:endParaRPr lang="cs-CZ" dirty="0" smtClean="0"/>
          </a:p>
          <a:p>
            <a:r>
              <a:rPr lang="cs-CZ" dirty="0" smtClean="0"/>
              <a:t>zájmy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826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Zvuková knihovna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Příklady akcí, které pořádáme:</a:t>
            </a:r>
          </a:p>
          <a:p>
            <a:r>
              <a:rPr lang="cs-CZ" sz="2400" dirty="0" smtClean="0"/>
              <a:t>Setkání s literaturou (komponovaný literární pořad)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světové besedy pro žáky základních škol</a:t>
            </a:r>
          </a:p>
          <a:p>
            <a:endParaRPr lang="cs-CZ" dirty="0" smtClean="0"/>
          </a:p>
          <a:p>
            <a:r>
              <a:rPr lang="cs-CZ" dirty="0" smtClean="0"/>
              <a:t>Příklady akcí, kterých se účastníme:</a:t>
            </a:r>
          </a:p>
          <a:p>
            <a:r>
              <a:rPr lang="cs-CZ" sz="2500" dirty="0" smtClean="0"/>
              <a:t>Festival sociálních služeb </a:t>
            </a:r>
          </a:p>
          <a:p>
            <a:r>
              <a:rPr lang="cs-CZ" sz="2500" dirty="0" smtClean="0"/>
              <a:t>Den Evropy s velrybou 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175367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Školení zaměstnanců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484784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76119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Setkání s literaturou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556792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217237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Festival sociálních služeb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556792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40675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Den Evropy s velrybou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556792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77614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475656" y="1124744"/>
            <a:ext cx="7406640" cy="1472184"/>
          </a:xfrm>
        </p:spPr>
        <p:txBody>
          <a:bodyPr/>
          <a:lstStyle/>
          <a:p>
            <a:r>
              <a:rPr lang="cs-CZ" dirty="0" smtClean="0"/>
              <a:t>Děkuji za Vaši pozornost</a:t>
            </a:r>
            <a:endParaRPr lang="cs-CZ" dirty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475656" y="4725144"/>
            <a:ext cx="7406640" cy="1752600"/>
          </a:xfrm>
        </p:spPr>
        <p:txBody>
          <a:bodyPr/>
          <a:lstStyle/>
          <a:p>
            <a:pPr algn="r"/>
            <a:r>
              <a:rPr lang="cs-CZ" dirty="0" smtClean="0"/>
              <a:t>www.knihovnahk.cz</a:t>
            </a:r>
          </a:p>
          <a:p>
            <a:pPr algn="r"/>
            <a:r>
              <a:rPr lang="cs-CZ" dirty="0" smtClean="0"/>
              <a:t>Knytlova@knihovnahk.cz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45249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</TotalTime>
  <Words>234</Words>
  <Application>Microsoft Office PowerPoint</Application>
  <PresentationFormat>Předvádění na obrazovce (4:3)</PresentationFormat>
  <Paragraphs>64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Slunovrat</vt:lpstr>
      <vt:lpstr>Bezbariérová  Knihovna města Hradce Králové </vt:lpstr>
      <vt:lpstr>Úvod</vt:lpstr>
      <vt:lpstr>Kde sídlíme</vt:lpstr>
      <vt:lpstr>KMHK</vt:lpstr>
      <vt:lpstr>Centrum celoživotního vzdělávání </vt:lpstr>
      <vt:lpstr>Služby</vt:lpstr>
      <vt:lpstr>Akustický hlasový majáček </vt:lpstr>
      <vt:lpstr>Umělé vodicí linie a plány</vt:lpstr>
      <vt:lpstr>Štítky na zábradlí a dveřích </vt:lpstr>
      <vt:lpstr>Hmatová mapa</vt:lpstr>
      <vt:lpstr>Zvuková knihovna pro nevidomé a slabozraké </vt:lpstr>
      <vt:lpstr>Uživatelé zvukové knihovny</vt:lpstr>
      <vt:lpstr>Zvuková knihovna</vt:lpstr>
      <vt:lpstr>Školení zaměstnanců</vt:lpstr>
      <vt:lpstr>Setkání s literaturou </vt:lpstr>
      <vt:lpstr>Festival sociálních služeb</vt:lpstr>
      <vt:lpstr>Den Evropy s velrybou </vt:lpstr>
      <vt:lpstr>Děkuji za Vaši pozornost</vt:lpstr>
    </vt:vector>
  </TitlesOfParts>
  <Company>Knihovna města Hradce Králové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host</dc:creator>
  <cp:lastModifiedBy>library</cp:lastModifiedBy>
  <cp:revision>32</cp:revision>
  <dcterms:created xsi:type="dcterms:W3CDTF">2017-03-31T14:02:01Z</dcterms:created>
  <dcterms:modified xsi:type="dcterms:W3CDTF">2017-04-11T12:03:37Z</dcterms:modified>
</cp:coreProperties>
</file>